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1" d="100"/>
          <a:sy n="61" d="100"/>
        </p:scale>
        <p:origin x="-7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C7558FF-5C56-4279-8081-088F9BA9238F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2EBC96B-A97D-4202-86FB-6EFCBDEAFB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BC40C-C245-45FC-A8A4-A4AEBF8A77B7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4B47D-0285-42D5-9B4E-E687939D5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4F19D-2921-4B3B-B9B8-D70ED11A1A15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D9CBC-B439-4B1C-AF3C-C7B93AFF1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7B76A-30FB-4703-A245-625C3B6C475B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8287C-751A-44E0-8DDA-ADD3751CB2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20DC8-9881-41BC-BD77-8D19D2714D16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0C58083-4C19-47B3-8A4E-04CEAB486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09B12C-1C04-42A8-B9DF-4A95F2A8C3E7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CB806E-DD91-41FC-BBA2-8CA6FAB16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3C3036-7883-4120-94A7-AD5D1F97033B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52778B9-0B5D-4EF1-8EE9-F7A09AABF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F2709-CFC0-4605-AAD6-D99183BF9B90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EDD11-C55C-4116-967F-C798CD1D6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169B8-60AB-4863-AD8C-6CBDFA865C1A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0942FA0-AFD7-4940-B618-2B5AF4D69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D1F51-A9EA-40DC-8C11-BDCD4FE10C21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79F97-EEB0-413B-B1BD-1FDE23899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6F35B1-FBA4-4BEA-8981-C2A03D555B47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D85E3589-E52F-4235-972F-D9A5CB1AA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172D655-4DBF-448D-A98D-C7BB78A1E8A4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CFFF2E7-1044-4D3C-9583-0CEDB0BD8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49" r:id="rId2"/>
    <p:sldLayoutId id="2147483954" r:id="rId3"/>
    <p:sldLayoutId id="2147483955" r:id="rId4"/>
    <p:sldLayoutId id="2147483956" r:id="rId5"/>
    <p:sldLayoutId id="2147483950" r:id="rId6"/>
    <p:sldLayoutId id="2147483957" r:id="rId7"/>
    <p:sldLayoutId id="2147483951" r:id="rId8"/>
    <p:sldLayoutId id="2147483958" r:id="rId9"/>
    <p:sldLayoutId id="2147483952" r:id="rId10"/>
    <p:sldLayoutId id="21474839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Counselling</a:t>
            </a:r>
            <a:r>
              <a:rPr lang="en-US" dirty="0" smtClean="0"/>
              <a:t> about Condom use</a:t>
            </a:r>
            <a:endParaRPr lang="en-US" dirty="0"/>
          </a:p>
        </p:txBody>
      </p:sp>
      <p:pic>
        <p:nvPicPr>
          <p:cNvPr id="9219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4572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Group 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b="1" smtClean="0"/>
              <a:t>Group 1:</a:t>
            </a:r>
            <a:r>
              <a:rPr lang="en-US" smtClean="0"/>
              <a:t> Myths and misconceptions surrounding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               condom usage</a:t>
            </a:r>
          </a:p>
          <a:p>
            <a:pPr eaLnBrk="1" hangingPunct="1"/>
            <a:r>
              <a:rPr lang="en-US" b="1" smtClean="0"/>
              <a:t>Group 2:</a:t>
            </a:r>
            <a:r>
              <a:rPr lang="en-US" smtClean="0"/>
              <a:t> Barriers to usage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Strategies for addressing the same through the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counselling process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Condom Demonstration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en-US" smtClean="0"/>
              <a:t>Practice</a:t>
            </a:r>
          </a:p>
          <a:p>
            <a:pPr eaLnBrk="1" hangingPunct="1">
              <a:lnSpc>
                <a:spcPct val="200000"/>
              </a:lnSpc>
            </a:pPr>
            <a:r>
              <a:rPr lang="en-US" smtClean="0"/>
              <a:t>Refer to handout on condom demonstration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Condom Re-Demonstration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375" cy="5257800"/>
          </a:xfrm>
        </p:spPr>
        <p:txBody>
          <a:bodyPr>
            <a:normAutofit lnSpcReduction="10000"/>
          </a:bodyPr>
          <a:lstStyle/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No matter how well done, explaining and demonstrating are not sufficient to ensure correct condom use </a:t>
            </a:r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This is because using a condom is a skill, and a skill can be mastered only through practice </a:t>
            </a:r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Therefore, it is not enough to tell someone how to use a condom </a:t>
            </a:r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It is not enough to demonstrate how to use a condom </a:t>
            </a:r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It is necessary that the person practices doing what you have done. This process is called return or re-demonstration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3200" smtClean="0"/>
          </a:p>
          <a:p>
            <a:pPr>
              <a:buFont typeface="Wingdings" pitchFamily="2" charset="2"/>
              <a:buNone/>
            </a:pPr>
            <a:endParaRPr lang="en-US" sz="3200" smtClean="0"/>
          </a:p>
          <a:p>
            <a:pPr>
              <a:buFont typeface="Wingdings" pitchFamily="2" charset="2"/>
              <a:buNone/>
            </a:pPr>
            <a:r>
              <a:rPr lang="en-US" sz="3200" smtClean="0"/>
              <a:t>                      </a:t>
            </a:r>
            <a:r>
              <a:rPr lang="en-US" sz="3600" smtClean="0"/>
              <a:t>THANK YOU!</a:t>
            </a:r>
          </a:p>
          <a:p>
            <a:pPr>
              <a:buFont typeface="Wingdings" pitchFamily="2" charset="2"/>
              <a:buNone/>
            </a:pPr>
            <a:endParaRPr lang="en-US" sz="3200" smtClean="0"/>
          </a:p>
        </p:txBody>
      </p:sp>
      <p:pic>
        <p:nvPicPr>
          <p:cNvPr id="21507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What is a condom?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226425" cy="49530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 condom is a rubber sheath that is used on the erect penis, before any sexual contact is made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After ejaculation, semen is collected in the tip of the condom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 condom acts as a barrier preventing the contact between infective secretions (semen or genital fluids, vaginal fluids) and the mucus membrane of the vagina, anus, </a:t>
            </a:r>
            <a:r>
              <a:rPr lang="en-US" dirty="0" err="1" smtClean="0"/>
              <a:t>glans</a:t>
            </a:r>
            <a:r>
              <a:rPr lang="en-US" dirty="0" smtClean="0"/>
              <a:t>, penis or urethra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Thus, condoms prevent transmission of STI and HIV infection. They also act as contraceptives by the same mechanism for preventing pregnancy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Uses of condom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153400" cy="2819400"/>
          </a:xfrm>
        </p:spPr>
        <p:txBody>
          <a:bodyPr/>
          <a:lstStyle/>
          <a:p>
            <a:pPr eaLnBrk="1" hangingPunct="1"/>
            <a:r>
              <a:rPr lang="en-US" smtClean="0"/>
              <a:t>To prevent unwanted pregnancy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protect oneself and one’s partner against STI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prevent the transmission of HIV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enhance the pleasure associated with sex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Why people do not use condoms?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953000"/>
          </a:xfrm>
        </p:spPr>
        <p:txBody>
          <a:bodyPr/>
          <a:lstStyle/>
          <a:p>
            <a:pPr eaLnBrk="1" hangingPunct="1"/>
            <a:r>
              <a:rPr lang="en-US" smtClean="0"/>
              <a:t>Condoms are sometimes not easily available or accessible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 person who buys and asks for condoms is looked upon with suspicion and stigma that she/he could be indulging in high-risk behaviour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There is lack of knowledge on the correct use of condoms and the existence of myths and misconceptions related to condoms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Myths about condoms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/>
              <a:t>Using condoms during sex is irritating</a:t>
            </a:r>
          </a:p>
          <a:p>
            <a:pPr eaLnBrk="1" hangingPunct="1"/>
            <a:r>
              <a:rPr lang="en-US" smtClean="0"/>
              <a:t>Condom will tear during intercourse</a:t>
            </a:r>
          </a:p>
          <a:p>
            <a:pPr eaLnBrk="1" hangingPunct="1"/>
            <a:r>
              <a:rPr lang="en-US" smtClean="0"/>
              <a:t>Condom is sticky and oily</a:t>
            </a:r>
          </a:p>
          <a:p>
            <a:pPr eaLnBrk="1" hangingPunct="1"/>
            <a:r>
              <a:rPr lang="en-US" smtClean="0"/>
              <a:t>Condom reduces sexual pleasure</a:t>
            </a:r>
          </a:p>
          <a:p>
            <a:pPr eaLnBrk="1" hangingPunct="1"/>
            <a:r>
              <a:rPr lang="en-US" smtClean="0"/>
              <a:t>Women do not like it</a:t>
            </a:r>
          </a:p>
          <a:p>
            <a:pPr eaLnBrk="1" hangingPunct="1"/>
            <a:r>
              <a:rPr lang="en-US" smtClean="0"/>
              <a:t>Loss of erection</a:t>
            </a:r>
          </a:p>
          <a:p>
            <a:pPr eaLnBrk="1" hangingPunct="1"/>
            <a:r>
              <a:rPr lang="en-US" smtClean="0"/>
              <a:t>Not ‘manly’</a:t>
            </a:r>
          </a:p>
          <a:p>
            <a:pPr eaLnBrk="1" hangingPunct="1"/>
            <a:r>
              <a:rPr lang="en-US" smtClean="0"/>
              <a:t>Condoms are reusable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Counsellor’s</a:t>
            </a:r>
            <a:r>
              <a:rPr lang="en-US" dirty="0" smtClean="0"/>
              <a:t> role in condom promotion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/>
              <a:t>Make sure condoms are available in the clinic and are accessible to people who need them</a:t>
            </a:r>
          </a:p>
          <a:p>
            <a:pPr eaLnBrk="1" hangingPunct="1"/>
            <a:r>
              <a:rPr lang="en-US" smtClean="0"/>
              <a:t>Explain the need for use of condoms as a part of treatment of STI</a:t>
            </a:r>
          </a:p>
          <a:p>
            <a:pPr eaLnBrk="1" hangingPunct="1"/>
            <a:r>
              <a:rPr lang="en-US" smtClean="0"/>
              <a:t>Keep a penis model in the clinic and ask the client to demonstrate how to use the condom correctly. You will find that most people are ignorant about the correct use</a:t>
            </a:r>
          </a:p>
          <a:p>
            <a:pPr eaLnBrk="1" hangingPunct="1"/>
            <a:r>
              <a:rPr lang="en-US" smtClean="0"/>
              <a:t>Keep the condoms in a visible transparent box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153400" cy="5562600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Explain need for correct and consistent use of condoms for prevention of STI and HIV and unwanted pregnancy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Distribute free condoms, 20 pieces or 2 valets to each patient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Ensure those who are involved in sex work  have an adequate stock of free condoms to protect themselves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Display and distribute information on STI and HIV/AIDS and on condom use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Ensure that your clinic has a minimal 3 months supply of condoms (calculate based on the number of patients visiting the clinic)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Frequently Asked Questions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What can damage condoms?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Oil-based lubricants, Vaseline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What are the different brands of condoms available in India?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</a:t>
            </a:r>
            <a:r>
              <a:rPr lang="en-US" dirty="0" err="1" smtClean="0"/>
              <a:t>Nirodh</a:t>
            </a:r>
            <a:r>
              <a:rPr lang="en-US" dirty="0" smtClean="0"/>
              <a:t> (free), Deluxe </a:t>
            </a:r>
            <a:r>
              <a:rPr lang="en-US" dirty="0" err="1" smtClean="0"/>
              <a:t>Nirodh</a:t>
            </a:r>
            <a:r>
              <a:rPr lang="en-US" dirty="0" smtClean="0"/>
              <a:t>, </a:t>
            </a:r>
            <a:r>
              <a:rPr lang="en-US" dirty="0" err="1" smtClean="0"/>
              <a:t>Kamasutra</a:t>
            </a:r>
            <a:r>
              <a:rPr lang="en-US" dirty="0" smtClean="0"/>
              <a:t>, Fiesta, 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Kohinoor, and many others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b="1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How much do they cost?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Rs.2-Rs.15 normally. Imported condoms:  usually cost more than Rs.10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Are condoms marketed socially?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Yes, there are social marketing organizations (SMO) that market condoms, they sell condoms at a price lower than market rate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 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Are free condoms of poor quality?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No every batch of condoms are tested the same way whether supplied freely or marketed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Can an HIV infected person have sex using a condom?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Yes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 </a:t>
            </a:r>
            <a:endParaRPr lang="en-US" b="1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Are there condoms for women?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    Yes! Called </a:t>
            </a:r>
            <a:r>
              <a:rPr lang="en-US" dirty="0" err="1" smtClean="0"/>
              <a:t>Femidom</a:t>
            </a:r>
            <a:r>
              <a:rPr lang="en-US" dirty="0" smtClean="0"/>
              <a:t>, it is costly and is marketed in India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173</TotalTime>
  <Words>601</Words>
  <Application>Microsoft Office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Counselling about Condom use</vt:lpstr>
      <vt:lpstr>What is a condom?</vt:lpstr>
      <vt:lpstr>Uses of condom</vt:lpstr>
      <vt:lpstr>Why people do not use condoms?</vt:lpstr>
      <vt:lpstr>Myths about condoms</vt:lpstr>
      <vt:lpstr>Counsellor’s role in condom promotion</vt:lpstr>
      <vt:lpstr>Contd.</vt:lpstr>
      <vt:lpstr>Frequently Asked Questions </vt:lpstr>
      <vt:lpstr>Contd.</vt:lpstr>
      <vt:lpstr>Group Work </vt:lpstr>
      <vt:lpstr>Condom Demonstration </vt:lpstr>
      <vt:lpstr>Condom Re-Demonstration 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Condom is, its uses</dc:title>
  <dc:creator>The Communication Hu</dc:creator>
  <cp:lastModifiedBy>TAPTI</cp:lastModifiedBy>
  <cp:revision>31</cp:revision>
  <dcterms:created xsi:type="dcterms:W3CDTF">2006-08-16T00:00:00Z</dcterms:created>
  <dcterms:modified xsi:type="dcterms:W3CDTF">2010-01-13T05:33:51Z</dcterms:modified>
</cp:coreProperties>
</file>